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K Grotesk" panose="020B0604020202020204" charset="0"/>
      <p:regular r:id="rId14"/>
    </p:embeddedFont>
    <p:embeddedFont>
      <p:font typeface="HK Grotesk Italics" panose="020B0604020202020204" charset="0"/>
      <p:regular r:id="rId15"/>
    </p:embeddedFont>
    <p:embeddedFont>
      <p:font typeface="Maragsa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5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0977143-F6EB-ECDC-5BB2-26CE4FAFAB28}"/>
              </a:ext>
            </a:extLst>
          </p:cNvPr>
          <p:cNvSpPr/>
          <p:nvPr userDrawn="1"/>
        </p:nvSpPr>
        <p:spPr>
          <a:xfrm>
            <a:off x="15301835" y="9258300"/>
            <a:ext cx="2719962" cy="731057"/>
          </a:xfrm>
          <a:custGeom>
            <a:avLst/>
            <a:gdLst/>
            <a:ahLst/>
            <a:cxnLst/>
            <a:rect l="l" t="t" r="r" b="b"/>
            <a:pathLst>
              <a:path w="2719962" h="731057">
                <a:moveTo>
                  <a:pt x="0" y="0"/>
                </a:moveTo>
                <a:lnTo>
                  <a:pt x="2719962" y="0"/>
                </a:lnTo>
                <a:lnTo>
                  <a:pt x="2719962" y="731057"/>
                </a:lnTo>
                <a:lnTo>
                  <a:pt x="0" y="731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A9FFBE3-32C0-E8BC-FA83-A45D3B743430}"/>
              </a:ext>
            </a:extLst>
          </p:cNvPr>
          <p:cNvSpPr/>
          <p:nvPr userDrawn="1"/>
        </p:nvSpPr>
        <p:spPr>
          <a:xfrm>
            <a:off x="1" y="-22908"/>
            <a:ext cx="18288000" cy="10332816"/>
          </a:xfrm>
          <a:custGeom>
            <a:avLst/>
            <a:gdLst/>
            <a:ahLst/>
            <a:cxnLst/>
            <a:rect l="l" t="t" r="r" b="b"/>
            <a:pathLst>
              <a:path w="27281361" h="10332816">
                <a:moveTo>
                  <a:pt x="0" y="0"/>
                </a:moveTo>
                <a:lnTo>
                  <a:pt x="27281361" y="0"/>
                </a:lnTo>
                <a:lnTo>
                  <a:pt x="27281361" y="10332816"/>
                </a:lnTo>
                <a:lnTo>
                  <a:pt x="0" y="10332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91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3341ACE-8DA2-3638-06A8-7EE5AAC6DC4C}"/>
              </a:ext>
            </a:extLst>
          </p:cNvPr>
          <p:cNvSpPr txBox="1"/>
          <p:nvPr userDrawn="1"/>
        </p:nvSpPr>
        <p:spPr>
          <a:xfrm>
            <a:off x="6078788" y="4632959"/>
            <a:ext cx="11943009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700"/>
              </a:lnSpc>
            </a:pPr>
            <a:r>
              <a:rPr lang="en-US" sz="8700" dirty="0">
                <a:solidFill>
                  <a:srgbClr val="FFFFFF"/>
                </a:solidFill>
                <a:latin typeface="Maragsa" panose="020B0604020202020204" charset="0"/>
              </a:rPr>
              <a:t>Stand with Israel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D758B15D-D6EE-CB08-09DA-5AFBE1F707DC}"/>
              </a:ext>
            </a:extLst>
          </p:cNvPr>
          <p:cNvSpPr txBox="1"/>
          <p:nvPr userDrawn="1"/>
        </p:nvSpPr>
        <p:spPr>
          <a:xfrm>
            <a:off x="7866080" y="5741989"/>
            <a:ext cx="1015571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499"/>
              </a:lnSpc>
            </a:pPr>
            <a:r>
              <a:rPr lang="en-US" sz="2499" spc="37" dirty="0">
                <a:solidFill>
                  <a:srgbClr val="FFFFFF"/>
                </a:solidFill>
                <a:latin typeface="HK Grotesk"/>
              </a:rPr>
              <a:t>Limited time product offer for a charitable donation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E84FDF9-13D3-DE2E-D26A-0DB08B5EA4B4}"/>
              </a:ext>
            </a:extLst>
          </p:cNvPr>
          <p:cNvSpPr/>
          <p:nvPr userDrawn="1"/>
        </p:nvSpPr>
        <p:spPr>
          <a:xfrm>
            <a:off x="15301835" y="9258300"/>
            <a:ext cx="2719962" cy="731057"/>
          </a:xfrm>
          <a:custGeom>
            <a:avLst/>
            <a:gdLst/>
            <a:ahLst/>
            <a:cxnLst/>
            <a:rect l="l" t="t" r="r" b="b"/>
            <a:pathLst>
              <a:path w="2719962" h="731057">
                <a:moveTo>
                  <a:pt x="0" y="0"/>
                </a:moveTo>
                <a:lnTo>
                  <a:pt x="2719962" y="0"/>
                </a:lnTo>
                <a:lnTo>
                  <a:pt x="2719962" y="731057"/>
                </a:lnTo>
                <a:lnTo>
                  <a:pt x="0" y="731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oi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hyperlink" Target="https://faimission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TDo4XRK8_I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hyperlink" Target="https://www.foi.org/pray-for-israel-oct7/?spMailingID=10093654&amp;spUserID=Mzg4MDM4MzI1MTM0S0&amp;spJobID=1840302389&amp;spReportId=MTg0MDMwMjM4OQS2&amp;utm_source=canva&amp;utm_medium=iframely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6993">
            <a:off x="12394420" y="5978570"/>
            <a:ext cx="8304199" cy="8826797"/>
          </a:xfrm>
          <a:custGeom>
            <a:avLst/>
            <a:gdLst/>
            <a:ahLst/>
            <a:cxnLst/>
            <a:rect l="l" t="t" r="r" b="b"/>
            <a:pathLst>
              <a:path w="8304199" h="8826797">
                <a:moveTo>
                  <a:pt x="0" y="0"/>
                </a:moveTo>
                <a:lnTo>
                  <a:pt x="8304199" y="0"/>
                </a:lnTo>
                <a:lnTo>
                  <a:pt x="8304199" y="8826797"/>
                </a:lnTo>
                <a:lnTo>
                  <a:pt x="0" y="88267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39" b="-292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7038548"/>
            <a:ext cx="1015571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37">
                <a:solidFill>
                  <a:srgbClr val="FFFFFF"/>
                </a:solidFill>
                <a:latin typeface="HK Grotesk"/>
              </a:rPr>
              <a:t>Each shirt is more than mere apparel. It’s a statement of solidarity, AND it makes a tangible difference in Israel through charitable relief efforts.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85850"/>
            <a:ext cx="16434739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25"/>
              </a:lnSpc>
            </a:pPr>
            <a:r>
              <a:rPr lang="en-US" sz="7500" dirty="0">
                <a:solidFill>
                  <a:srgbClr val="FFFFFF"/>
                </a:solidFill>
                <a:latin typeface="Maragsa"/>
              </a:rPr>
              <a:t>Kerusso stands unwaveringly with Israel.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124075"/>
            <a:ext cx="1557919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37">
                <a:solidFill>
                  <a:srgbClr val="FFFFFF"/>
                </a:solidFill>
                <a:latin typeface="HK Grotesk"/>
              </a:rPr>
              <a:t>Through our commitment over the years, we’ve financially supported ministries working on the front lines, ministering to Israelis throughout the Holy Land.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885773"/>
            <a:ext cx="15250852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25"/>
              </a:lnSpc>
            </a:pPr>
            <a:r>
              <a:rPr lang="en-US" sz="7500" dirty="0">
                <a:solidFill>
                  <a:srgbClr val="FFFFFF"/>
                </a:solidFill>
                <a:latin typeface="Maragsa"/>
              </a:rPr>
              <a:t>Show your support AND protect people in Israel with two specially designed          T-shirts.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1" y="1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15401537" h="23116753">
                <a:moveTo>
                  <a:pt x="0" y="0"/>
                </a:moveTo>
                <a:lnTo>
                  <a:pt x="15401537" y="0"/>
                </a:lnTo>
                <a:lnTo>
                  <a:pt x="15401537" y="23116753"/>
                </a:lnTo>
                <a:lnTo>
                  <a:pt x="0" y="23116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70202" r="-68433" b="-545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928496" y="3425323"/>
            <a:ext cx="3391062" cy="911432"/>
          </a:xfrm>
          <a:custGeom>
            <a:avLst/>
            <a:gdLst/>
            <a:ahLst/>
            <a:cxnLst/>
            <a:rect l="l" t="t" r="r" b="b"/>
            <a:pathLst>
              <a:path w="3391062" h="911432">
                <a:moveTo>
                  <a:pt x="0" y="0"/>
                </a:moveTo>
                <a:lnTo>
                  <a:pt x="3391062" y="0"/>
                </a:lnTo>
                <a:lnTo>
                  <a:pt x="3391062" y="911432"/>
                </a:lnTo>
                <a:lnTo>
                  <a:pt x="0" y="911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960054" y="4680204"/>
            <a:ext cx="7327946" cy="1034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92"/>
              </a:lnSpc>
            </a:pPr>
            <a:r>
              <a:rPr lang="en-US" sz="7200" dirty="0">
                <a:solidFill>
                  <a:srgbClr val="FFFFFF"/>
                </a:solidFill>
                <a:latin typeface="Maragsa"/>
              </a:rPr>
              <a:t>Pray For Israel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44404" y="5753100"/>
            <a:ext cx="6359245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spc="40">
                <a:solidFill>
                  <a:srgbClr val="FFFFFF"/>
                </a:solidFill>
                <a:latin typeface="HK Grotesk"/>
              </a:rPr>
              <a:t>APT4722   S-3X</a:t>
            </a:r>
          </a:p>
          <a:p>
            <a:pPr marL="0" lvl="0" indent="0" algn="ctr">
              <a:lnSpc>
                <a:spcPts val="3779"/>
              </a:lnSpc>
            </a:pPr>
            <a:endParaRPr lang="en-US" sz="2699" spc="40">
              <a:solidFill>
                <a:srgbClr val="FFFFFF"/>
              </a:solidFill>
              <a:latin typeface="HK Grotesk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58262" y="509759"/>
            <a:ext cx="10889913" cy="9267483"/>
            <a:chOff x="0" y="0"/>
            <a:chExt cx="14519884" cy="1235664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11173" r="11173"/>
            <a:stretch>
              <a:fillRect/>
            </a:stretch>
          </p:blipFill>
          <p:spPr>
            <a:xfrm>
              <a:off x="0" y="0"/>
              <a:ext cx="9595256" cy="123566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t="7956" b="7956"/>
            <a:stretch>
              <a:fillRect/>
            </a:stretch>
          </p:blipFill>
          <p:spPr>
            <a:xfrm>
              <a:off x="9722256" y="0"/>
              <a:ext cx="4797628" cy="403421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t="7956" b="7956"/>
            <a:stretch>
              <a:fillRect/>
            </a:stretch>
          </p:blipFill>
          <p:spPr>
            <a:xfrm>
              <a:off x="9722256" y="4161215"/>
              <a:ext cx="4797628" cy="403421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11150" b="4761"/>
            <a:stretch>
              <a:fillRect/>
            </a:stretch>
          </p:blipFill>
          <p:spPr>
            <a:xfrm>
              <a:off x="9722256" y="8322429"/>
              <a:ext cx="4797628" cy="4034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1" y="1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15401537" h="23116753">
                <a:moveTo>
                  <a:pt x="0" y="0"/>
                </a:moveTo>
                <a:lnTo>
                  <a:pt x="15401537" y="0"/>
                </a:lnTo>
                <a:lnTo>
                  <a:pt x="15401537" y="23116753"/>
                </a:lnTo>
                <a:lnTo>
                  <a:pt x="0" y="23116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70202" r="-68433" b="-5451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58262" y="509759"/>
            <a:ext cx="10889913" cy="9267483"/>
            <a:chOff x="0" y="0"/>
            <a:chExt cx="14519884" cy="123566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0988" t="1655" r="12644"/>
            <a:stretch>
              <a:fillRect/>
            </a:stretch>
          </p:blipFill>
          <p:spPr>
            <a:xfrm>
              <a:off x="0" y="0"/>
              <a:ext cx="9595256" cy="123566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7956" b="7956"/>
            <a:stretch>
              <a:fillRect/>
            </a:stretch>
          </p:blipFill>
          <p:spPr>
            <a:xfrm>
              <a:off x="9722256" y="0"/>
              <a:ext cx="4797628" cy="403421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7956" b="7956"/>
            <a:stretch>
              <a:fillRect/>
            </a:stretch>
          </p:blipFill>
          <p:spPr>
            <a:xfrm>
              <a:off x="9722256" y="4161215"/>
              <a:ext cx="4797628" cy="403421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l="1370" r="1370"/>
            <a:stretch>
              <a:fillRect/>
            </a:stretch>
          </p:blipFill>
          <p:spPr>
            <a:xfrm>
              <a:off x="9722256" y="8322429"/>
              <a:ext cx="4797628" cy="4034215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8254995" y="4680204"/>
            <a:ext cx="13112826" cy="1034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92"/>
              </a:lnSpc>
            </a:pPr>
            <a:r>
              <a:rPr lang="en-US" sz="7200">
                <a:solidFill>
                  <a:srgbClr val="FFFFFF"/>
                </a:solidFill>
                <a:latin typeface="Maragsa"/>
              </a:rPr>
              <a:t>I Stand With Israel </a:t>
            </a:r>
          </a:p>
        </p:txBody>
      </p:sp>
      <p:sp>
        <p:nvSpPr>
          <p:cNvPr id="9" name="Freeform 9"/>
          <p:cNvSpPr/>
          <p:nvPr/>
        </p:nvSpPr>
        <p:spPr>
          <a:xfrm>
            <a:off x="12091876" y="3501420"/>
            <a:ext cx="5439063" cy="861030"/>
          </a:xfrm>
          <a:custGeom>
            <a:avLst/>
            <a:gdLst/>
            <a:ahLst/>
            <a:cxnLst/>
            <a:rect l="l" t="t" r="r" b="b"/>
            <a:pathLst>
              <a:path w="5439063" h="861030">
                <a:moveTo>
                  <a:pt x="0" y="0"/>
                </a:moveTo>
                <a:lnTo>
                  <a:pt x="5439063" y="0"/>
                </a:lnTo>
                <a:lnTo>
                  <a:pt x="5439063" y="861030"/>
                </a:lnTo>
                <a:lnTo>
                  <a:pt x="0" y="8610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631785" y="5846133"/>
            <a:ext cx="6359245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699" spc="40">
                <a:solidFill>
                  <a:srgbClr val="FFFFFF"/>
                </a:solidFill>
                <a:latin typeface="HK Grotesk"/>
              </a:rPr>
              <a:t>KHF4723   S-3X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70977" y="9729616"/>
            <a:ext cx="304996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</a:pPr>
            <a:r>
              <a:rPr lang="en-US" sz="2200" spc="33" dirty="0">
                <a:solidFill>
                  <a:srgbClr val="FFFFFF"/>
                </a:solidFill>
                <a:latin typeface="HK Grotesk"/>
              </a:rPr>
              <a:t>Front Chest Print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79285" y="2939953"/>
            <a:ext cx="243334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</a:pPr>
            <a:r>
              <a:rPr lang="en-US" sz="2199" spc="32">
                <a:solidFill>
                  <a:srgbClr val="FFFFFF"/>
                </a:solidFill>
                <a:latin typeface="HK Grotesk"/>
              </a:rPr>
              <a:t>Back T-shirt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DD38D5BD-BAC2-8F8E-BF8A-3F97A711CE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70" r="1370"/>
          <a:stretch>
            <a:fillRect/>
          </a:stretch>
        </p:blipFill>
        <p:spPr>
          <a:xfrm>
            <a:off x="609600" y="1828197"/>
            <a:ext cx="1776748" cy="1494026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C6AC667C-5343-492C-EC48-8848609B4097}"/>
              </a:ext>
            </a:extLst>
          </p:cNvPr>
          <p:cNvSpPr txBox="1"/>
          <p:nvPr/>
        </p:nvSpPr>
        <p:spPr>
          <a:xfrm>
            <a:off x="-27009" y="3310285"/>
            <a:ext cx="304996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</a:pPr>
            <a:r>
              <a:rPr lang="en-US" sz="2000" spc="33" dirty="0">
                <a:latin typeface="HK Grotesk"/>
              </a:rPr>
              <a:t>Front Chest Print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foi.org"/>
          </p:cNvPr>
          <p:cNvSpPr/>
          <p:nvPr/>
        </p:nvSpPr>
        <p:spPr>
          <a:xfrm>
            <a:off x="708731" y="2493883"/>
            <a:ext cx="3281030" cy="3281030"/>
          </a:xfrm>
          <a:custGeom>
            <a:avLst/>
            <a:gdLst/>
            <a:ahLst/>
            <a:cxnLst/>
            <a:rect l="l" t="t" r="r" b="b"/>
            <a:pathLst>
              <a:path w="3281030" h="3281030">
                <a:moveTo>
                  <a:pt x="0" y="0"/>
                </a:moveTo>
                <a:lnTo>
                  <a:pt x="3281030" y="0"/>
                </a:lnTo>
                <a:lnTo>
                  <a:pt x="3281030" y="3281030"/>
                </a:lnTo>
                <a:lnTo>
                  <a:pt x="0" y="3281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-1121980" y="9636125"/>
            <a:ext cx="6986765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000" u="sng" spc="34" dirty="0">
                <a:solidFill>
                  <a:schemeClr val="bg1"/>
                </a:solidFill>
                <a:latin typeface="HK Grotesk"/>
                <a:hlinkClick r:id="rId4" tooltip="https://faimission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Frontier Alliance International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38113" y="3943753"/>
            <a:ext cx="12023703" cy="568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spc="37" dirty="0">
                <a:solidFill>
                  <a:srgbClr val="FFFFFF"/>
                </a:solidFill>
                <a:latin typeface="HK Grotesk"/>
              </a:rPr>
              <a:t>When missiles threaten the skies of Israel, your support helps provide bomb shelters, giving citizens those crucial 10–14 seconds to find safety.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spc="37" dirty="0">
                <a:solidFill>
                  <a:srgbClr val="FFFFFF"/>
                </a:solidFill>
                <a:latin typeface="HK Grotesk"/>
              </a:rPr>
              <a:t>When a Lone Soldier in the IDF (Israel Defense Forces) seeks solace during the Sabbath, your support provides them with a welcoming family.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spc="37" dirty="0">
                <a:solidFill>
                  <a:srgbClr val="FFFFFF"/>
                </a:solidFill>
                <a:latin typeface="HK Grotesk"/>
              </a:rPr>
              <a:t>When a woman needs to escape the clutches of domestic violence, your support offers her a safe haven.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spc="37" dirty="0">
                <a:solidFill>
                  <a:srgbClr val="FFFFFF"/>
                </a:solidFill>
                <a:latin typeface="HK Grotesk"/>
              </a:rPr>
              <a:t>And when emergency medical assistance is needed, your support provides major equipment like ambulances.</a:t>
            </a:r>
          </a:p>
          <a:p>
            <a:pPr algn="just">
              <a:lnSpc>
                <a:spcPts val="3499"/>
              </a:lnSpc>
            </a:pPr>
            <a:endParaRPr lang="en-US" sz="2499" spc="37" dirty="0">
              <a:solidFill>
                <a:srgbClr val="FFFFFF"/>
              </a:solidFill>
              <a:latin typeface="HK Grotesk"/>
            </a:endParaRPr>
          </a:p>
          <a:p>
            <a:pPr algn="just">
              <a:lnSpc>
                <a:spcPts val="3499"/>
              </a:lnSpc>
            </a:pPr>
            <a:r>
              <a:rPr lang="en-US" sz="2499" spc="37" dirty="0">
                <a:solidFill>
                  <a:srgbClr val="FFFFFF"/>
                </a:solidFill>
                <a:latin typeface="HK Grotesk"/>
              </a:rPr>
              <a:t>By wearing these T-shirts, you’re not just making a fashion statement. You’re making a statement of faith, hope, and love. You’re standing with Israel, and you’re making a difference in the lives of those who need it most.</a:t>
            </a:r>
          </a:p>
          <a:p>
            <a:pPr algn="just">
              <a:lnSpc>
                <a:spcPts val="3499"/>
              </a:lnSpc>
            </a:pPr>
            <a:endParaRPr lang="en-US" sz="2499" spc="37" dirty="0">
              <a:solidFill>
                <a:srgbClr val="FFFFFF"/>
              </a:solidFill>
              <a:latin typeface="HK Grotesk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301835" y="9258300"/>
            <a:ext cx="2719962" cy="731057"/>
          </a:xfrm>
          <a:custGeom>
            <a:avLst/>
            <a:gdLst/>
            <a:ahLst/>
            <a:cxnLst/>
            <a:rect l="l" t="t" r="r" b="b"/>
            <a:pathLst>
              <a:path w="2719962" h="731057">
                <a:moveTo>
                  <a:pt x="0" y="0"/>
                </a:moveTo>
                <a:lnTo>
                  <a:pt x="2719962" y="0"/>
                </a:lnTo>
                <a:lnTo>
                  <a:pt x="2719962" y="731057"/>
                </a:lnTo>
                <a:lnTo>
                  <a:pt x="0" y="731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hlinkClick r:id="rId4" tooltip="https://faimission.org"/>
          </p:cNvPr>
          <p:cNvSpPr/>
          <p:nvPr/>
        </p:nvSpPr>
        <p:spPr>
          <a:xfrm>
            <a:off x="600645" y="6285109"/>
            <a:ext cx="3389116" cy="3389116"/>
          </a:xfrm>
          <a:custGeom>
            <a:avLst/>
            <a:gdLst/>
            <a:ahLst/>
            <a:cxnLst/>
            <a:rect l="l" t="t" r="r" b="b"/>
            <a:pathLst>
              <a:path w="3389116" h="3389116">
                <a:moveTo>
                  <a:pt x="0" y="0"/>
                </a:moveTo>
                <a:lnTo>
                  <a:pt x="3389116" y="0"/>
                </a:lnTo>
                <a:lnTo>
                  <a:pt x="3389116" y="3389116"/>
                </a:lnTo>
                <a:lnTo>
                  <a:pt x="0" y="3389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00645" y="801588"/>
            <a:ext cx="16814736" cy="139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55"/>
              </a:lnSpc>
            </a:pPr>
            <a:r>
              <a:rPr lang="en-US" sz="5100" dirty="0">
                <a:solidFill>
                  <a:srgbClr val="FFFFFF"/>
                </a:solidFill>
                <a:latin typeface="Maragsa" panose="020B0604020202020204" charset="0"/>
              </a:rPr>
              <a:t>With every shirt you purchase, Kerusso will donate $5.00 to the Friends of Israel Gospel Ministry or Frontier Alliance International.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38113" y="2676838"/>
            <a:ext cx="1291322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37">
                <a:solidFill>
                  <a:srgbClr val="FFFFFF"/>
                </a:solidFill>
                <a:latin typeface="HK Grotesk"/>
              </a:rPr>
              <a:t>Both ministries have been instrumental in providing support to the Israeli people, ensuring they have the resources and protection they need in these challenging times.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7922" y="5765388"/>
            <a:ext cx="4246959" cy="38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000" u="sng" spc="34" dirty="0">
                <a:solidFill>
                  <a:schemeClr val="bg1"/>
                </a:solidFill>
                <a:latin typeface="HK Grotesk"/>
                <a:hlinkClick r:id="rId2" tooltip="https://www.foi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Friends of Israel Gospel Ministry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01835" y="9258300"/>
            <a:ext cx="2719962" cy="731057"/>
          </a:xfrm>
          <a:custGeom>
            <a:avLst/>
            <a:gdLst/>
            <a:ahLst/>
            <a:cxnLst/>
            <a:rect l="l" t="t" r="r" b="b"/>
            <a:pathLst>
              <a:path w="2719962" h="731057">
                <a:moveTo>
                  <a:pt x="0" y="0"/>
                </a:moveTo>
                <a:lnTo>
                  <a:pt x="2719962" y="0"/>
                </a:lnTo>
                <a:lnTo>
                  <a:pt x="2719962" y="731057"/>
                </a:lnTo>
                <a:lnTo>
                  <a:pt x="0" y="731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0169" y="375284"/>
            <a:ext cx="1889163" cy="1889163"/>
          </a:xfrm>
          <a:custGeom>
            <a:avLst/>
            <a:gdLst/>
            <a:ahLst/>
            <a:cxnLst/>
            <a:rect l="l" t="t" r="r" b="b"/>
            <a:pathLst>
              <a:path w="1889163" h="1889163">
                <a:moveTo>
                  <a:pt x="0" y="0"/>
                </a:moveTo>
                <a:lnTo>
                  <a:pt x="1889163" y="0"/>
                </a:lnTo>
                <a:lnTo>
                  <a:pt x="1889163" y="1889163"/>
                </a:lnTo>
                <a:lnTo>
                  <a:pt x="0" y="1889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Online Media 4" title="WHO WE ARE // Dalton Thomas Shares The Blazing Obsessions That Drive the Mission of FAI">
            <a:hlinkClick r:id="" action="ppaction://media"/>
            <a:extLst>
              <a:ext uri="{FF2B5EF4-FFF2-40B4-BE49-F238E27FC236}">
                <a16:creationId xmlns:a16="http://schemas.microsoft.com/office/drawing/2014/main" id="{CA4F3EB5-98D5-5F66-D7FF-F56A241EAE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43002" y="1583436"/>
            <a:ext cx="12601996" cy="712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022C36F-FE9F-4067-3DEA-38513057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254" y="1565420"/>
            <a:ext cx="12813491" cy="715615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301835" y="9258300"/>
            <a:ext cx="2719962" cy="731057"/>
          </a:xfrm>
          <a:custGeom>
            <a:avLst/>
            <a:gdLst/>
            <a:ahLst/>
            <a:cxnLst/>
            <a:rect l="l" t="t" r="r" b="b"/>
            <a:pathLst>
              <a:path w="2719962" h="731057">
                <a:moveTo>
                  <a:pt x="0" y="0"/>
                </a:moveTo>
                <a:lnTo>
                  <a:pt x="2719962" y="0"/>
                </a:lnTo>
                <a:lnTo>
                  <a:pt x="2719962" y="731057"/>
                </a:lnTo>
                <a:lnTo>
                  <a:pt x="0" y="731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2" tooltip="https://www.foi.org/pray-for-israel-oct7/?spMailingID=10093654&amp;spUserID=Mzg4MDM4MzI1MTM0S0&amp;spJobID=1840302389&amp;spReportId=MTg0MDMwMjM4OQS2&amp;utm_source=canva&amp;utm_medium=iframely"/>
          </p:cNvPr>
          <p:cNvSpPr/>
          <p:nvPr/>
        </p:nvSpPr>
        <p:spPr>
          <a:xfrm>
            <a:off x="381001" y="342901"/>
            <a:ext cx="1828799" cy="1752599"/>
          </a:xfrm>
          <a:custGeom>
            <a:avLst/>
            <a:gdLst/>
            <a:ahLst/>
            <a:cxnLst/>
            <a:rect l="l" t="t" r="r" b="b"/>
            <a:pathLst>
              <a:path w="3526821" h="3526821">
                <a:moveTo>
                  <a:pt x="0" y="0"/>
                </a:moveTo>
                <a:lnTo>
                  <a:pt x="3526820" y="0"/>
                </a:lnTo>
                <a:lnTo>
                  <a:pt x="3526820" y="3526820"/>
                </a:lnTo>
                <a:lnTo>
                  <a:pt x="0" y="35268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hlinkClick r:id="rId2" tooltip="https://www.foi.org/pray-for-israel-oct7/?spMailingID=10093654&amp;spUserID=Mzg4MDM4MzI1MTM0S0&amp;spJobID=1840302389&amp;spReportId=MTg0MDMwMjM4OQS2&amp;utm_source=canva&amp;utm_medium=iframely"/>
          </p:cNvPr>
          <p:cNvSpPr/>
          <p:nvPr/>
        </p:nvSpPr>
        <p:spPr>
          <a:xfrm>
            <a:off x="8091518" y="4354139"/>
            <a:ext cx="2104964" cy="1578723"/>
          </a:xfrm>
          <a:custGeom>
            <a:avLst/>
            <a:gdLst/>
            <a:ahLst/>
            <a:cxnLst/>
            <a:rect l="l" t="t" r="r" b="b"/>
            <a:pathLst>
              <a:path w="2104964" h="1578723">
                <a:moveTo>
                  <a:pt x="0" y="0"/>
                </a:moveTo>
                <a:lnTo>
                  <a:pt x="2104964" y="0"/>
                </a:lnTo>
                <a:lnTo>
                  <a:pt x="2104964" y="1578722"/>
                </a:lnTo>
                <a:lnTo>
                  <a:pt x="0" y="1578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0433297" h="30669113">
                <a:moveTo>
                  <a:pt x="0" y="0"/>
                </a:moveTo>
                <a:lnTo>
                  <a:pt x="20433297" y="0"/>
                </a:lnTo>
                <a:lnTo>
                  <a:pt x="20433297" y="30669113"/>
                </a:lnTo>
                <a:lnTo>
                  <a:pt x="0" y="30669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l="-11730" t="-103726" r="-1" b="-944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330026" y="4975938"/>
            <a:ext cx="3797378" cy="3797378"/>
          </a:xfrm>
          <a:custGeom>
            <a:avLst/>
            <a:gdLst/>
            <a:ahLst/>
            <a:cxnLst/>
            <a:rect l="l" t="t" r="r" b="b"/>
            <a:pathLst>
              <a:path w="3797378" h="3797378">
                <a:moveTo>
                  <a:pt x="0" y="0"/>
                </a:moveTo>
                <a:lnTo>
                  <a:pt x="3797378" y="0"/>
                </a:lnTo>
                <a:lnTo>
                  <a:pt x="3797378" y="3797378"/>
                </a:lnTo>
                <a:lnTo>
                  <a:pt x="0" y="3797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34432" y="1028700"/>
            <a:ext cx="3797378" cy="3797378"/>
          </a:xfrm>
          <a:custGeom>
            <a:avLst/>
            <a:gdLst/>
            <a:ahLst/>
            <a:cxnLst/>
            <a:rect l="l" t="t" r="r" b="b"/>
            <a:pathLst>
              <a:path w="3797378" h="3797378">
                <a:moveTo>
                  <a:pt x="0" y="0"/>
                </a:moveTo>
                <a:lnTo>
                  <a:pt x="3797378" y="0"/>
                </a:lnTo>
                <a:lnTo>
                  <a:pt x="3797378" y="3797378"/>
                </a:lnTo>
                <a:lnTo>
                  <a:pt x="0" y="3797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30026" y="1028700"/>
            <a:ext cx="3797378" cy="3797378"/>
          </a:xfrm>
          <a:custGeom>
            <a:avLst/>
            <a:gdLst/>
            <a:ahLst/>
            <a:cxnLst/>
            <a:rect l="l" t="t" r="r" b="b"/>
            <a:pathLst>
              <a:path w="3797378" h="3797378">
                <a:moveTo>
                  <a:pt x="0" y="0"/>
                </a:moveTo>
                <a:lnTo>
                  <a:pt x="3797378" y="0"/>
                </a:lnTo>
                <a:lnTo>
                  <a:pt x="3797378" y="3797378"/>
                </a:lnTo>
                <a:lnTo>
                  <a:pt x="0" y="37973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4432" y="4975938"/>
            <a:ext cx="3797378" cy="3797378"/>
          </a:xfrm>
          <a:custGeom>
            <a:avLst/>
            <a:gdLst/>
            <a:ahLst/>
            <a:cxnLst/>
            <a:rect l="l" t="t" r="r" b="b"/>
            <a:pathLst>
              <a:path w="3797378" h="3797378">
                <a:moveTo>
                  <a:pt x="0" y="0"/>
                </a:moveTo>
                <a:lnTo>
                  <a:pt x="3797378" y="0"/>
                </a:lnTo>
                <a:lnTo>
                  <a:pt x="3797378" y="3797378"/>
                </a:lnTo>
                <a:lnTo>
                  <a:pt x="0" y="37973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301835" y="9258300"/>
            <a:ext cx="2719962" cy="731057"/>
          </a:xfrm>
          <a:custGeom>
            <a:avLst/>
            <a:gdLst/>
            <a:ahLst/>
            <a:cxnLst/>
            <a:rect l="l" t="t" r="r" b="b"/>
            <a:pathLst>
              <a:path w="2719962" h="731057">
                <a:moveTo>
                  <a:pt x="0" y="0"/>
                </a:moveTo>
                <a:lnTo>
                  <a:pt x="2719962" y="0"/>
                </a:lnTo>
                <a:lnTo>
                  <a:pt x="2719962" y="731057"/>
                </a:lnTo>
                <a:lnTo>
                  <a:pt x="0" y="7310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16643" y="5080713"/>
            <a:ext cx="17054713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925"/>
              </a:lnSpc>
            </a:pPr>
            <a:r>
              <a:rPr lang="en-US" sz="8500" dirty="0">
                <a:solidFill>
                  <a:srgbClr val="FFFFFF"/>
                </a:solidFill>
                <a:latin typeface="Maragsa" panose="020B0604020202020204" charset="0"/>
              </a:rPr>
              <a:t>Join us in this mission.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6643" y="8911361"/>
            <a:ext cx="252576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37">
                <a:solidFill>
                  <a:srgbClr val="FFFFFF"/>
                </a:solidFill>
                <a:latin typeface="HK Grotesk Italics"/>
              </a:rPr>
              <a:t>#StandWithIsrael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37">
                <a:solidFill>
                  <a:srgbClr val="FFFFFF"/>
                </a:solidFill>
                <a:latin typeface="HK Grotesk Italics"/>
              </a:rPr>
              <a:t>#PrayForIsrael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292</Words>
  <Application>Microsoft Office PowerPoint</Application>
  <PresentationFormat>Custom</PresentationFormat>
  <Paragraphs>24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HK Grotesk</vt:lpstr>
      <vt:lpstr>Arial</vt:lpstr>
      <vt:lpstr>Calibri</vt:lpstr>
      <vt:lpstr>Maragsa</vt:lpstr>
      <vt:lpstr>HK Grotesk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with Israel</dc:title>
  <dc:creator>Matthew Haley</dc:creator>
  <cp:lastModifiedBy>Matthew Haley</cp:lastModifiedBy>
  <cp:revision>7</cp:revision>
  <dcterms:created xsi:type="dcterms:W3CDTF">2006-08-16T00:00:00Z</dcterms:created>
  <dcterms:modified xsi:type="dcterms:W3CDTF">2023-10-16T19:45:14Z</dcterms:modified>
  <dc:identifier>DAFxJ5D6quE</dc:identifier>
</cp:coreProperties>
</file>